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6"/>
    <p:restoredTop sz="94671"/>
  </p:normalViewPr>
  <p:slideViewPr>
    <p:cSldViewPr snapToGrid="0" snapToObjects="1">
      <p:cViewPr varScale="1">
        <p:scale>
          <a:sx n="73" d="100"/>
          <a:sy n="73" d="100"/>
        </p:scale>
        <p:origin x="20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C1254-A276-B340-9729-EC5582FCFD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62FE6-0899-F44E-A4DE-EBE5BAEFC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68CC08-3902-A045-AC11-8E7B51F1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2B908-D851-B443-A033-BF5E7E97B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0EF54-8554-1B4A-B595-6530800F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580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FEDF9-5FF7-AF40-A60C-D5211A8FB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FCD0E-91C6-4C47-8E77-031A31371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5CA8A-0D01-2C47-8BFB-F06567BB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E1774-ADE9-3B4C-9E32-91C35BFA0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E907B-E1E4-B34C-B2DE-82B8C5C69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13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E72AD-8CF2-BC46-A72F-C2A381E2AB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1A139-DA24-2740-8387-40FF55ABC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A0E5E-C9A1-8C4C-97C5-CF0093793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24229-67FC-C040-A70E-5C5AC4783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98956-C158-1148-AF65-21651341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19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75DA1-A041-634A-8468-7F8CD4858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E794F-86F2-4841-BF6C-6BF6A8930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F063B-F740-524E-A943-8ED91B101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E829C-F6CB-7846-9729-6AA77614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DF34B-B1FC-2A42-A717-612C6DBA3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95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3819D-F848-DF49-B88A-555B72A8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CBF36-D920-9243-A2FA-C13CB0D9A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2AA36-BF44-B442-8730-CBF0360E2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BD070-7D00-D74E-90BC-4D54AB07B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BA242-1B80-FA4F-8D6E-16849024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50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0F3E-8733-8F4B-A1A0-BC90D2773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76A5E-4C2E-6542-B7AD-E3D180A3B9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998B9-8F94-254C-84FE-3F04020425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4625DE-1F92-C641-9474-B9D2D772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C18A9E-993C-0B4D-9E90-361A8C9B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4CE61D-899E-FD41-8B45-230C4A932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33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80F52-E5C8-1648-A92B-FBC0D4A52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3D7D8A-1B27-6849-8518-F142D543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9C949-E89B-E544-80F1-C0BC71B0E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CF04B-B7F6-8849-A04B-98171665B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4BFFB1-0313-0E49-B149-BD9BB8040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D936CE-453C-CF4A-A43A-44E44EADA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0D5D10-A0A9-1545-A14E-1BAD236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786AB-A3A6-FC4E-95A6-DE8D3DB97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2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A3D34-1F2B-2A4D-9737-294E6DEFF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B7846E-5436-624D-A9C2-708116404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8B1DA8-8C11-DB4A-9AC9-D51774D4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D1799D-173D-3A45-BB0C-8BCE6B8E9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92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A2DBD-DDC5-504F-91A9-95FA91A8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EE015-2795-7542-94AD-4C7DC64AD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51412A-CBDB-A444-B292-087885396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3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39678-FB45-D04A-A4E2-E80BF1E53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797F4-27DA-4F4C-B34C-4BA91CDEC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80E84-C681-5A42-97F8-D8FF2E6C0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847D1-1D66-6946-AA74-500B3334F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1548C-9135-AA4D-8FFA-06ADFE0CB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FDABD0-7BE7-C64F-9157-2AFFB6BD2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72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2F39B-B2FB-1A4B-944A-FD1B33C98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E21806-F9E1-E549-B03E-618405C0D5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85C84-7054-2349-B9AF-45A6C48AA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1906B-B3C3-9A4B-803C-7371CAFC6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93666C-67E4-D44D-AE52-48434962D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7F34C-0A52-6A45-B769-4324A28EE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78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77341E-4ADC-F54B-9C08-06CB20E2B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984E0-1298-FE46-BB21-A9E789934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C2903-F1AA-AE4D-9DB1-5A0ED06D7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844FD-5469-894D-A752-67F0BFE18C2C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537AF-BD79-4F49-9A4A-2592D54B6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D81F1-D314-4646-AB37-0632C8FB99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676F3-71DE-DE49-BC02-1D745DEB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5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8D2522-CDC8-164D-8062-7932FAB41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24" y="0"/>
            <a:ext cx="111897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4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114D46-EE9B-374E-95C3-5A2C5564A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124" y="0"/>
            <a:ext cx="111897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2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E21E6-B090-8645-9432-76A577CE8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817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162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2019-07-19T18:08:50Z</dcterms:created>
  <dcterms:modified xsi:type="dcterms:W3CDTF">2019-07-19T19:52:34Z</dcterms:modified>
</cp:coreProperties>
</file>

<file path=docProps/thumbnail.jpeg>
</file>